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1" r:id="rId6"/>
    <p:sldId id="264" r:id="rId7"/>
    <p:sldId id="263" r:id="rId8"/>
    <p:sldId id="266" r:id="rId9"/>
    <p:sldId id="268" r:id="rId10"/>
    <p:sldId id="267" r:id="rId11"/>
    <p:sldId id="269" r:id="rId12"/>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360E"/>
    <a:srgbClr val="974B95"/>
    <a:srgbClr val="AA7D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468062-2036-462E-963A-C559B61CA588}" v="9" dt="2021-12-28T02:17:58.3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4024" autoAdjust="0"/>
  </p:normalViewPr>
  <p:slideViewPr>
    <p:cSldViewPr snapToGrid="0">
      <p:cViewPr varScale="1">
        <p:scale>
          <a:sx n="58" d="100"/>
          <a:sy n="58" d="100"/>
        </p:scale>
        <p:origin x="161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ios Starqua" userId="8cf9fb8f937025db" providerId="LiveId" clId="{89468062-2036-462E-963A-C559B61CA588}"/>
    <pc:docChg chg="custSel modSld">
      <pc:chgData name="Keios Starqua" userId="8cf9fb8f937025db" providerId="LiveId" clId="{89468062-2036-462E-963A-C559B61CA588}" dt="2022-01-12T00:02:50.057" v="901" actId="20577"/>
      <pc:docMkLst>
        <pc:docMk/>
      </pc:docMkLst>
      <pc:sldChg chg="modSp mod modNotesTx">
        <pc:chgData name="Keios Starqua" userId="8cf9fb8f937025db" providerId="LiveId" clId="{89468062-2036-462E-963A-C559B61CA588}" dt="2022-01-11T23:58:24.915" v="294" actId="20577"/>
        <pc:sldMkLst>
          <pc:docMk/>
          <pc:sldMk cId="0" sldId="256"/>
        </pc:sldMkLst>
        <pc:spChg chg="mod">
          <ac:chgData name="Keios Starqua" userId="8cf9fb8f937025db" providerId="LiveId" clId="{89468062-2036-462E-963A-C559B61CA588}" dt="2021-12-28T02:18:32.953" v="30" actId="14100"/>
          <ac:spMkLst>
            <pc:docMk/>
            <pc:sldMk cId="0" sldId="256"/>
            <ac:spMk id="5" creationId="{00000000-0000-0000-0000-000000000000}"/>
          </ac:spMkLst>
        </pc:spChg>
        <pc:spChg chg="mod">
          <ac:chgData name="Keios Starqua" userId="8cf9fb8f937025db" providerId="LiveId" clId="{89468062-2036-462E-963A-C559B61CA588}" dt="2021-12-28T02:18:36.230" v="31" actId="1076"/>
          <ac:spMkLst>
            <pc:docMk/>
            <pc:sldMk cId="0" sldId="256"/>
            <ac:spMk id="6" creationId="{00000000-0000-0000-0000-000000000000}"/>
          </ac:spMkLst>
        </pc:spChg>
        <pc:spChg chg="mod">
          <ac:chgData name="Keios Starqua" userId="8cf9fb8f937025db" providerId="LiveId" clId="{89468062-2036-462E-963A-C559B61CA588}" dt="2021-12-28T02:04:11.089" v="15" actId="1076"/>
          <ac:spMkLst>
            <pc:docMk/>
            <pc:sldMk cId="0" sldId="256"/>
            <ac:spMk id="7" creationId="{00000000-0000-0000-0000-000000000000}"/>
          </ac:spMkLst>
        </pc:spChg>
        <pc:spChg chg="mod">
          <ac:chgData name="Keios Starqua" userId="8cf9fb8f937025db" providerId="LiveId" clId="{89468062-2036-462E-963A-C559B61CA588}" dt="2021-12-28T02:04:13.297" v="16" actId="1076"/>
          <ac:spMkLst>
            <pc:docMk/>
            <pc:sldMk cId="0" sldId="256"/>
            <ac:spMk id="8" creationId="{00000000-0000-0000-0000-000000000000}"/>
          </ac:spMkLst>
        </pc:spChg>
        <pc:spChg chg="mod">
          <ac:chgData name="Keios Starqua" userId="8cf9fb8f937025db" providerId="LiveId" clId="{89468062-2036-462E-963A-C559B61CA588}" dt="2021-12-28T02:04:07.738" v="14" actId="14100"/>
          <ac:spMkLst>
            <pc:docMk/>
            <pc:sldMk cId="0" sldId="256"/>
            <ac:spMk id="9" creationId="{00000000-0000-0000-0000-000000000000}"/>
          </ac:spMkLst>
        </pc:spChg>
      </pc:sldChg>
      <pc:sldChg chg="modSp mod modNotesTx">
        <pc:chgData name="Keios Starqua" userId="8cf9fb8f937025db" providerId="LiveId" clId="{89468062-2036-462E-963A-C559B61CA588}" dt="2022-01-11T23:58:54.644" v="438" actId="20577"/>
        <pc:sldMkLst>
          <pc:docMk/>
          <pc:sldMk cId="0" sldId="257"/>
        </pc:sldMkLst>
        <pc:spChg chg="mod">
          <ac:chgData name="Keios Starqua" userId="8cf9fb8f937025db" providerId="LiveId" clId="{89468062-2036-462E-963A-C559B61CA588}" dt="2021-12-28T02:01:12.797" v="4" actId="14100"/>
          <ac:spMkLst>
            <pc:docMk/>
            <pc:sldMk cId="0" sldId="257"/>
            <ac:spMk id="4" creationId="{00000000-0000-0000-0000-000000000000}"/>
          </ac:spMkLst>
        </pc:spChg>
        <pc:spChg chg="mod">
          <ac:chgData name="Keios Starqua" userId="8cf9fb8f937025db" providerId="LiveId" clId="{89468062-2036-462E-963A-C559B61CA588}" dt="2021-12-28T02:04:00.442" v="13" actId="12"/>
          <ac:spMkLst>
            <pc:docMk/>
            <pc:sldMk cId="0" sldId="257"/>
            <ac:spMk id="5" creationId="{00000000-0000-0000-0000-000000000000}"/>
          </ac:spMkLst>
        </pc:spChg>
      </pc:sldChg>
      <pc:sldChg chg="modSp mod">
        <pc:chgData name="Keios Starqua" userId="8cf9fb8f937025db" providerId="LiveId" clId="{89468062-2036-462E-963A-C559B61CA588}" dt="2021-12-28T02:03:46.265" v="12" actId="14100"/>
        <pc:sldMkLst>
          <pc:docMk/>
          <pc:sldMk cId="0" sldId="258"/>
        </pc:sldMkLst>
        <pc:spChg chg="mod">
          <ac:chgData name="Keios Starqua" userId="8cf9fb8f937025db" providerId="LiveId" clId="{89468062-2036-462E-963A-C559B61CA588}" dt="2021-12-28T02:03:46.265" v="12" actId="14100"/>
          <ac:spMkLst>
            <pc:docMk/>
            <pc:sldMk cId="0" sldId="258"/>
            <ac:spMk id="5" creationId="{00000000-0000-0000-0000-000000000000}"/>
          </ac:spMkLst>
        </pc:spChg>
      </pc:sldChg>
      <pc:sldChg chg="modNotesTx">
        <pc:chgData name="Keios Starqua" userId="8cf9fb8f937025db" providerId="LiveId" clId="{89468062-2036-462E-963A-C559B61CA588}" dt="2022-01-12T00:02:50.057" v="901" actId="20577"/>
        <pc:sldMkLst>
          <pc:docMk/>
          <pc:sldMk cId="0" sldId="259"/>
        </pc:sldMkLst>
      </pc:sldChg>
      <pc:sldChg chg="modSp mod">
        <pc:chgData name="Keios Starqua" userId="8cf9fb8f937025db" providerId="LiveId" clId="{89468062-2036-462E-963A-C559B61CA588}" dt="2021-12-28T02:03:42.194" v="11" actId="14100"/>
        <pc:sldMkLst>
          <pc:docMk/>
          <pc:sldMk cId="0" sldId="261"/>
        </pc:sldMkLst>
        <pc:spChg chg="mod">
          <ac:chgData name="Keios Starqua" userId="8cf9fb8f937025db" providerId="LiveId" clId="{89468062-2036-462E-963A-C559B61CA588}" dt="2021-12-28T02:03:42.194" v="11" actId="14100"/>
          <ac:spMkLst>
            <pc:docMk/>
            <pc:sldMk cId="0" sldId="261"/>
            <ac:spMk id="4" creationId="{00000000-0000-0000-0000-000000000000}"/>
          </ac:spMkLst>
        </pc:spChg>
      </pc:sldChg>
      <pc:sldChg chg="modSp mod">
        <pc:chgData name="Keios Starqua" userId="8cf9fb8f937025db" providerId="LiveId" clId="{89468062-2036-462E-963A-C559B61CA588}" dt="2022-01-11T16:33:24.297" v="35" actId="1076"/>
        <pc:sldMkLst>
          <pc:docMk/>
          <pc:sldMk cId="0" sldId="263"/>
        </pc:sldMkLst>
        <pc:spChg chg="mod">
          <ac:chgData name="Keios Starqua" userId="8cf9fb8f937025db" providerId="LiveId" clId="{89468062-2036-462E-963A-C559B61CA588}" dt="2021-12-28T02:19:01.308" v="34" actId="1076"/>
          <ac:spMkLst>
            <pc:docMk/>
            <pc:sldMk cId="0" sldId="263"/>
            <ac:spMk id="3" creationId="{00000000-0000-0000-0000-000000000000}"/>
          </ac:spMkLst>
        </pc:spChg>
        <pc:spChg chg="mod">
          <ac:chgData name="Keios Starqua" userId="8cf9fb8f937025db" providerId="LiveId" clId="{89468062-2036-462E-963A-C559B61CA588}" dt="2022-01-11T16:33:24.297" v="35" actId="1076"/>
          <ac:spMkLst>
            <pc:docMk/>
            <pc:sldMk cId="0" sldId="263"/>
            <ac:spMk id="8" creationId="{00000000-0000-0000-0000-000000000000}"/>
          </ac:spMkLst>
        </pc:spChg>
        <pc:spChg chg="mod">
          <ac:chgData name="Keios Starqua" userId="8cf9fb8f937025db" providerId="LiveId" clId="{89468062-2036-462E-963A-C559B61CA588}" dt="2021-12-28T02:18:54.492" v="32" actId="1076"/>
          <ac:spMkLst>
            <pc:docMk/>
            <pc:sldMk cId="0" sldId="263"/>
            <ac:spMk id="9" creationId="{00000000-0000-0000-0000-000000000000}"/>
          </ac:spMkLst>
        </pc:spChg>
        <pc:spChg chg="mod">
          <ac:chgData name="Keios Starqua" userId="8cf9fb8f937025db" providerId="LiveId" clId="{89468062-2036-462E-963A-C559B61CA588}" dt="2021-12-28T02:18:57.932" v="33" actId="1076"/>
          <ac:spMkLst>
            <pc:docMk/>
            <pc:sldMk cId="0" sldId="263"/>
            <ac:spMk id="11" creationId="{00000000-0000-0000-0000-000000000000}"/>
          </ac:spMkLst>
        </pc:spChg>
      </pc:sldChg>
      <pc:sldChg chg="modSp mod">
        <pc:chgData name="Keios Starqua" userId="8cf9fb8f937025db" providerId="LiveId" clId="{89468062-2036-462E-963A-C559B61CA588}" dt="2021-12-28T02:03:33.432" v="10" actId="14100"/>
        <pc:sldMkLst>
          <pc:docMk/>
          <pc:sldMk cId="0" sldId="264"/>
        </pc:sldMkLst>
        <pc:spChg chg="mod">
          <ac:chgData name="Keios Starqua" userId="8cf9fb8f937025db" providerId="LiveId" clId="{89468062-2036-462E-963A-C559B61CA588}" dt="2021-12-28T02:03:29.091" v="9" actId="14100"/>
          <ac:spMkLst>
            <pc:docMk/>
            <pc:sldMk cId="0" sldId="264"/>
            <ac:spMk id="15" creationId="{00000000-0000-0000-0000-000000000000}"/>
          </ac:spMkLst>
        </pc:spChg>
        <pc:spChg chg="mod">
          <ac:chgData name="Keios Starqua" userId="8cf9fb8f937025db" providerId="LiveId" clId="{89468062-2036-462E-963A-C559B61CA588}" dt="2021-12-28T02:03:33.432" v="10" actId="14100"/>
          <ac:spMkLst>
            <pc:docMk/>
            <pc:sldMk cId="0" sldId="264"/>
            <ac:spMk id="16" creationId="{00000000-0000-0000-0000-000000000000}"/>
          </ac:spMkLst>
        </pc:spChg>
      </pc:sldChg>
      <pc:sldChg chg="modSp mod">
        <pc:chgData name="Keios Starqua" userId="8cf9fb8f937025db" providerId="LiveId" clId="{89468062-2036-462E-963A-C559B61CA588}" dt="2021-12-28T02:03:19.022" v="8" actId="14100"/>
        <pc:sldMkLst>
          <pc:docMk/>
          <pc:sldMk cId="0" sldId="266"/>
        </pc:sldMkLst>
        <pc:spChg chg="mod">
          <ac:chgData name="Keios Starqua" userId="8cf9fb8f937025db" providerId="LiveId" clId="{89468062-2036-462E-963A-C559B61CA588}" dt="2021-12-28T02:03:19.022" v="8" actId="14100"/>
          <ac:spMkLst>
            <pc:docMk/>
            <pc:sldMk cId="0" sldId="266"/>
            <ac:spMk id="4" creationId="{00000000-0000-0000-0000-000000000000}"/>
          </ac:spMkLst>
        </pc:spChg>
      </pc:sldChg>
      <pc:sldChg chg="modSp mod">
        <pc:chgData name="Keios Starqua" userId="8cf9fb8f937025db" providerId="LiveId" clId="{89468062-2036-462E-963A-C559B61CA588}" dt="2021-12-28T02:17:58.373" v="29" actId="20577"/>
        <pc:sldMkLst>
          <pc:docMk/>
          <pc:sldMk cId="0" sldId="269"/>
        </pc:sldMkLst>
        <pc:spChg chg="mod">
          <ac:chgData name="Keios Starqua" userId="8cf9fb8f937025db" providerId="LiveId" clId="{89468062-2036-462E-963A-C559B61CA588}" dt="2021-12-28T02:17:58.373" v="29" actId="20577"/>
          <ac:spMkLst>
            <pc:docMk/>
            <pc:sldMk cId="0" sldId="269"/>
            <ac:spMk id="5" creationId="{00000000-0000-0000-0000-000000000000}"/>
          </ac:spMkLst>
        </pc:spChg>
      </pc:sldChg>
    </pc:docChg>
  </pc:docChgLst>
  <pc:docChgLst>
    <pc:chgData name="Hoàng Ngọc Trung" userId="f0cf4e5e14553625" providerId="LiveId" clId="{11A17065-E696-4A31-84BB-693C9F89461B}"/>
    <pc:docChg chg="modSld">
      <pc:chgData name="Hoàng Ngọc Trung" userId="f0cf4e5e14553625" providerId="LiveId" clId="{11A17065-E696-4A31-84BB-693C9F89461B}" dt="2021-12-28T02:23:53.948" v="0" actId="12"/>
      <pc:docMkLst>
        <pc:docMk/>
      </pc:docMkLst>
      <pc:sldChg chg="modSp">
        <pc:chgData name="Hoàng Ngọc Trung" userId="f0cf4e5e14553625" providerId="LiveId" clId="{11A17065-E696-4A31-84BB-693C9F89461B}" dt="2021-12-28T02:23:53.948" v="0" actId="12"/>
        <pc:sldMkLst>
          <pc:docMk/>
          <pc:sldMk cId="0" sldId="257"/>
        </pc:sldMkLst>
        <pc:spChg chg="mod">
          <ac:chgData name="Hoàng Ngọc Trung" userId="f0cf4e5e14553625" providerId="LiveId" clId="{11A17065-E696-4A31-84BB-693C9F89461B}" dt="2021-12-28T02:23:53.948" v="0" actId="12"/>
          <ac:spMkLst>
            <pc:docMk/>
            <pc:sldMk cId="0" sldId="257"/>
            <ac:spMk id="5" creationId="{00000000-0000-0000-0000-000000000000}"/>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F173B7-67EA-4584-8A7D-74CF7E789818}" type="datetimeFigureOut">
              <a:rPr lang="vi-VN" smtClean="0"/>
              <a:t>12/01/2022</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2EAE83-B5FE-462D-8E70-2DBB81FDF28F}" type="slidenum">
              <a:rPr lang="vi-VN" smtClean="0"/>
              <a:t>‹#›</a:t>
            </a:fld>
            <a:endParaRPr lang="vi-V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Chào Thầy và các bạn, hôm nay em xin thay mặt nhóm em gồm TQK, TTT, LQK và em, trình bày báo cáo phần mềm quản lý quán trà sữa ChinChin. </a:t>
            </a:r>
          </a:p>
        </p:txBody>
      </p:sp>
      <p:sp>
        <p:nvSpPr>
          <p:cNvPr id="4" name="Slide Number Placeholder 3"/>
          <p:cNvSpPr>
            <a:spLocks noGrp="1"/>
          </p:cNvSpPr>
          <p:nvPr>
            <p:ph type="sldNum" sz="quarter" idx="5"/>
          </p:nvPr>
        </p:nvSpPr>
        <p:spPr/>
        <p:txBody>
          <a:bodyPr/>
          <a:lstStyle/>
          <a:p>
            <a:fld id="{332EAE83-B5FE-462D-8E70-2DBB81FDF28F}" type="slidenum">
              <a:rPr lang="vi-VN" smtClean="0"/>
              <a:t>1</a:t>
            </a:fld>
            <a:endParaRPr lang="vi-VN"/>
          </a:p>
        </p:txBody>
      </p:sp>
    </p:spTree>
    <p:extLst>
      <p:ext uri="{BB962C8B-B14F-4D97-AF65-F5344CB8AC3E}">
        <p14:creationId xmlns:p14="http://schemas.microsoft.com/office/powerpoint/2010/main" val="1335819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Đọc phần giới thiệu. Không cần đọc I. Giới Thiệu đâu nhé</a:t>
            </a:r>
          </a:p>
        </p:txBody>
      </p:sp>
      <p:sp>
        <p:nvSpPr>
          <p:cNvPr id="4" name="Slide Number Placeholder 3"/>
          <p:cNvSpPr>
            <a:spLocks noGrp="1"/>
          </p:cNvSpPr>
          <p:nvPr>
            <p:ph type="sldNum" sz="quarter" idx="5"/>
          </p:nvPr>
        </p:nvSpPr>
        <p:spPr/>
        <p:txBody>
          <a:bodyPr/>
          <a:lstStyle/>
          <a:p>
            <a:fld id="{332EAE83-B5FE-462D-8E70-2DBB81FDF28F}" type="slidenum">
              <a:rPr lang="vi-VN" smtClean="0"/>
              <a:t>2</a:t>
            </a:fld>
            <a:endParaRPr lang="vi-VN"/>
          </a:p>
        </p:txBody>
      </p:sp>
    </p:spTree>
    <p:extLst>
      <p:ext uri="{BB962C8B-B14F-4D97-AF65-F5344CB8AC3E}">
        <p14:creationId xmlns:p14="http://schemas.microsoft.com/office/powerpoint/2010/main" val="33696866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Sau khi khảo sát chủ quán vá quản lý của quán, nhóm em đã lập sơ đồ tổ chức của quán. Đứng đầu là chủ quán, chủ quán sẽ có quyền cao hơn quản lý. Dưới quản lý là ba loại nhân viên: NV Bán Hàng, NV Pha Chế, NV Phục vụ</a:t>
            </a:r>
          </a:p>
        </p:txBody>
      </p:sp>
      <p:sp>
        <p:nvSpPr>
          <p:cNvPr id="4" name="Slide Number Placeholder 3"/>
          <p:cNvSpPr>
            <a:spLocks noGrp="1"/>
          </p:cNvSpPr>
          <p:nvPr>
            <p:ph type="sldNum" sz="quarter" idx="5"/>
          </p:nvPr>
        </p:nvSpPr>
        <p:spPr/>
        <p:txBody>
          <a:bodyPr/>
          <a:lstStyle/>
          <a:p>
            <a:fld id="{332EAE83-B5FE-462D-8E70-2DBB81FDF28F}" type="slidenum">
              <a:rPr lang="vi-VN" smtClean="0"/>
              <a:t>4</a:t>
            </a:fld>
            <a:endParaRPr lang="vi-VN"/>
          </a:p>
        </p:txBody>
      </p:sp>
    </p:spTree>
    <p:extLst>
      <p:ext uri="{BB962C8B-B14F-4D97-AF65-F5344CB8AC3E}">
        <p14:creationId xmlns:p14="http://schemas.microsoft.com/office/powerpoint/2010/main" val="670425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p:cNvSpPr>
            <a:spLocks noGrp="1"/>
          </p:cNvSpPr>
          <p:nvPr>
            <p:ph type="dt" sz="half" idx="10"/>
          </p:nvPr>
        </p:nvSpPr>
        <p:spPr/>
        <p:txBody>
          <a:bodyPr/>
          <a:lstStyle/>
          <a:p>
            <a:fld id="{5EC4E882-C4A7-4782-A69E-287E3C3714F0}" type="datetimeFigureOut">
              <a:rPr lang="vi-VN" smtClean="0"/>
              <a:t>12/01/2022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5EC4E882-C4A7-4782-A69E-287E3C3714F0}" type="datetimeFigureOut">
              <a:rPr lang="vi-VN" smtClean="0"/>
              <a:t>12/01/2022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5EC4E882-C4A7-4782-A69E-287E3C3714F0}" type="datetimeFigureOut">
              <a:rPr lang="vi-VN" smtClean="0"/>
              <a:t>12/01/2022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5EC4E882-C4A7-4782-A69E-287E3C3714F0}" type="datetimeFigureOut">
              <a:rPr lang="vi-VN" smtClean="0"/>
              <a:t>12/01/2022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C4E882-C4A7-4782-A69E-287E3C3714F0}" type="datetimeFigureOut">
              <a:rPr lang="vi-VN" smtClean="0"/>
              <a:t>12/01/2022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p:cNvSpPr>
            <a:spLocks noGrp="1"/>
          </p:cNvSpPr>
          <p:nvPr>
            <p:ph type="dt" sz="half" idx="10"/>
          </p:nvPr>
        </p:nvSpPr>
        <p:spPr/>
        <p:txBody>
          <a:bodyPr/>
          <a:lstStyle/>
          <a:p>
            <a:fld id="{5EC4E882-C4A7-4782-A69E-287E3C3714F0}" type="datetimeFigureOut">
              <a:rPr lang="vi-VN" smtClean="0"/>
              <a:t>12/01/2022</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p:cNvSpPr>
            <a:spLocks noGrp="1"/>
          </p:cNvSpPr>
          <p:nvPr>
            <p:ph type="dt" sz="half" idx="10"/>
          </p:nvPr>
        </p:nvSpPr>
        <p:spPr/>
        <p:txBody>
          <a:bodyPr/>
          <a:lstStyle/>
          <a:p>
            <a:fld id="{5EC4E882-C4A7-4782-A69E-287E3C3714F0}" type="datetimeFigureOut">
              <a:rPr lang="vi-VN" smtClean="0"/>
              <a:t>12/01/2022</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Date Placeholder 2"/>
          <p:cNvSpPr>
            <a:spLocks noGrp="1"/>
          </p:cNvSpPr>
          <p:nvPr>
            <p:ph type="dt" sz="half" idx="10"/>
          </p:nvPr>
        </p:nvSpPr>
        <p:spPr/>
        <p:txBody>
          <a:bodyPr/>
          <a:lstStyle/>
          <a:p>
            <a:fld id="{5EC4E882-C4A7-4782-A69E-287E3C3714F0}" type="datetimeFigureOut">
              <a:rPr lang="vi-VN" smtClean="0"/>
              <a:t>12/01/2022</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C4E882-C4A7-4782-A69E-287E3C3714F0}" type="datetimeFigureOut">
              <a:rPr lang="vi-VN" smtClean="0"/>
              <a:t>12/01/2022</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C4E882-C4A7-4782-A69E-287E3C3714F0}" type="datetimeFigureOut">
              <a:rPr lang="vi-VN" smtClean="0"/>
              <a:t>12/01/2022</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C4E882-C4A7-4782-A69E-287E3C3714F0}" type="datetimeFigureOut">
              <a:rPr lang="vi-VN" smtClean="0"/>
              <a:t>12/01/2022</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82FB96F1-E4EA-4654-AC95-B4E90D910045}" type="slidenum">
              <a:rPr lang="vi-VN" smtClean="0"/>
              <a:t>‹#›</a:t>
            </a:fld>
            <a:endParaRPr lang="vi-V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C4E882-C4A7-4782-A69E-287E3C3714F0}" type="datetimeFigureOut">
              <a:rPr lang="vi-VN" smtClean="0"/>
              <a:t>12/01/2022</a:t>
            </a:fld>
            <a:endParaRPr lang="vi-V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FB96F1-E4EA-4654-AC95-B4E90D910045}" type="slidenum">
              <a:rPr lang="vi-VN" smtClean="0"/>
              <a:t>‹#›</a:t>
            </a:fld>
            <a:endParaRPr lang="vi-V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3.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1385455" y="1708727"/>
            <a:ext cx="6760256" cy="523220"/>
          </a:xfrm>
          <a:prstGeom prst="rect">
            <a:avLst/>
          </a:prstGeom>
          <a:noFill/>
        </p:spPr>
        <p:txBody>
          <a:bodyPr wrap="square" rtlCol="0">
            <a:spAutoFit/>
          </a:bodyPr>
          <a:lstStyle/>
          <a:p>
            <a:r>
              <a:rPr lang="en-US" sz="2800" b="1">
                <a:solidFill>
                  <a:srgbClr val="AA7D56"/>
                </a:solidFill>
                <a:latin typeface="Myriad Pro" panose="020B0503030403020204"/>
                <a:cs typeface="Myanmar Text" panose="020B0502040204020203" pitchFamily="34" charset="0"/>
              </a:rPr>
              <a:t>PHẦN MỀM QUẢN LÝ TRÀ SỮA CHIN </a:t>
            </a:r>
            <a:r>
              <a:rPr lang="en-US" sz="2800" b="1" err="1">
                <a:solidFill>
                  <a:srgbClr val="AA7D56"/>
                </a:solidFill>
                <a:latin typeface="Myriad Pro" panose="020B0503030403020204"/>
                <a:cs typeface="Myanmar Text" panose="020B0502040204020203" pitchFamily="34" charset="0"/>
              </a:rPr>
              <a:t>CHIN</a:t>
            </a:r>
            <a:endParaRPr lang="vi-VN" sz="2800" b="1">
              <a:solidFill>
                <a:srgbClr val="AA7D56"/>
              </a:solidFill>
              <a:latin typeface="Myriad Pro" panose="020B0503030403020204" pitchFamily="34" charset="0"/>
              <a:cs typeface="Myanmar Text" panose="020B0502040204020203" pitchFamily="34" charset="0"/>
            </a:endParaRPr>
          </a:p>
        </p:txBody>
      </p:sp>
      <p:sp>
        <p:nvSpPr>
          <p:cNvPr id="6" name="TextBox 5"/>
          <p:cNvSpPr txBox="1"/>
          <p:nvPr/>
        </p:nvSpPr>
        <p:spPr>
          <a:xfrm>
            <a:off x="1815473" y="2396704"/>
            <a:ext cx="1630220" cy="461665"/>
          </a:xfrm>
          <a:prstGeom prst="rect">
            <a:avLst/>
          </a:prstGeom>
          <a:noFill/>
        </p:spPr>
        <p:txBody>
          <a:bodyPr wrap="square" rtlCol="0">
            <a:spAutoFit/>
          </a:bodyPr>
          <a:lstStyle/>
          <a:p>
            <a:pPr algn="ctr"/>
            <a:r>
              <a:rPr lang="en-US" sz="2400" b="1" err="1">
                <a:solidFill>
                  <a:srgbClr val="AA7D56"/>
                </a:solidFill>
                <a:latin typeface="Myriad Pro" panose="020B0503030403020204" pitchFamily="34" charset="0"/>
              </a:rPr>
              <a:t>Nhóm</a:t>
            </a:r>
            <a:r>
              <a:rPr lang="en-US" sz="2400" b="1">
                <a:solidFill>
                  <a:srgbClr val="AA7D56"/>
                </a:solidFill>
                <a:latin typeface="Myriad Pro" panose="020B0503030403020204" pitchFamily="34" charset="0"/>
              </a:rPr>
              <a:t> 1</a:t>
            </a:r>
            <a:endParaRPr lang="vi-VN" sz="2400" b="1">
              <a:solidFill>
                <a:srgbClr val="AA7D56"/>
              </a:solidFill>
              <a:latin typeface="Myriad Pro" panose="020B0503030403020204" pitchFamily="34" charset="0"/>
            </a:endParaRPr>
          </a:p>
        </p:txBody>
      </p:sp>
      <p:sp>
        <p:nvSpPr>
          <p:cNvPr id="7" name="TextBox 6"/>
          <p:cNvSpPr txBox="1"/>
          <p:nvPr/>
        </p:nvSpPr>
        <p:spPr>
          <a:xfrm>
            <a:off x="1385453" y="3085408"/>
            <a:ext cx="2336801" cy="400110"/>
          </a:xfrm>
          <a:prstGeom prst="rect">
            <a:avLst/>
          </a:prstGeom>
          <a:noFill/>
        </p:spPr>
        <p:txBody>
          <a:bodyPr wrap="square" rtlCol="0">
            <a:spAutoFit/>
          </a:bodyPr>
          <a:lstStyle/>
          <a:p>
            <a:pPr marL="342900" indent="-342900">
              <a:buFont typeface="Wingdings" panose="05000000000000000000" pitchFamily="2" charset="2"/>
              <a:buChar char="Ø"/>
            </a:pPr>
            <a:r>
              <a:rPr lang="en-US" sz="2000">
                <a:solidFill>
                  <a:srgbClr val="AA7D56"/>
                </a:solidFill>
                <a:latin typeface="Myriad Pro" panose="020B0503030403020204" pitchFamily="34" charset="0"/>
              </a:rPr>
              <a:t> </a:t>
            </a:r>
            <a:r>
              <a:rPr lang="en-US" sz="2000" err="1">
                <a:solidFill>
                  <a:srgbClr val="AA7D56"/>
                </a:solidFill>
                <a:latin typeface="Myriad Pro" panose="020B0503030403020204" pitchFamily="34" charset="0"/>
              </a:rPr>
              <a:t>Tạ</a:t>
            </a:r>
            <a:r>
              <a:rPr lang="en-US" sz="2000">
                <a:solidFill>
                  <a:srgbClr val="AA7D56"/>
                </a:solidFill>
                <a:latin typeface="Myriad Pro" panose="020B0503030403020204" pitchFamily="34" charset="0"/>
              </a:rPr>
              <a:t> Quang </a:t>
            </a:r>
            <a:r>
              <a:rPr lang="en-US" sz="2000" err="1">
                <a:solidFill>
                  <a:srgbClr val="AA7D56"/>
                </a:solidFill>
                <a:latin typeface="Myriad Pro" panose="020B0503030403020204" pitchFamily="34" charset="0"/>
              </a:rPr>
              <a:t>Khôi</a:t>
            </a:r>
            <a:endParaRPr lang="en-US" sz="2000">
              <a:solidFill>
                <a:srgbClr val="AA7D56"/>
              </a:solidFill>
              <a:latin typeface="Myriad Pro" panose="020B0503030403020204" pitchFamily="34" charset="0"/>
            </a:endParaRPr>
          </a:p>
        </p:txBody>
      </p:sp>
      <p:sp>
        <p:nvSpPr>
          <p:cNvPr id="8" name="TextBox 7"/>
          <p:cNvSpPr txBox="1"/>
          <p:nvPr/>
        </p:nvSpPr>
        <p:spPr>
          <a:xfrm>
            <a:off x="1385453" y="3484792"/>
            <a:ext cx="2336800" cy="400110"/>
          </a:xfrm>
          <a:prstGeom prst="rect">
            <a:avLst/>
          </a:prstGeom>
          <a:noFill/>
        </p:spPr>
        <p:txBody>
          <a:bodyPr wrap="square" rtlCol="0">
            <a:spAutoFit/>
          </a:bodyPr>
          <a:lstStyle/>
          <a:p>
            <a:pPr marL="342900" indent="-342900">
              <a:buFont typeface="Wingdings" panose="05000000000000000000" pitchFamily="2" charset="2"/>
              <a:buChar char="Ø"/>
            </a:pPr>
            <a:r>
              <a:rPr lang="en-US" sz="2000">
                <a:solidFill>
                  <a:srgbClr val="AA7D56"/>
                </a:solidFill>
                <a:latin typeface="Myriad Pro" panose="020B0503030403020204" pitchFamily="34" charset="0"/>
              </a:rPr>
              <a:t> </a:t>
            </a:r>
            <a:r>
              <a:rPr lang="en-US" sz="2000" err="1">
                <a:solidFill>
                  <a:srgbClr val="AA7D56"/>
                </a:solidFill>
                <a:latin typeface="Myriad Pro" panose="020B0503030403020204" pitchFamily="34" charset="0"/>
              </a:rPr>
              <a:t>Trần</a:t>
            </a:r>
            <a:r>
              <a:rPr lang="en-US" sz="2000">
                <a:solidFill>
                  <a:srgbClr val="AA7D56"/>
                </a:solidFill>
                <a:latin typeface="Myriad Pro" panose="020B0503030403020204" pitchFamily="34" charset="0"/>
              </a:rPr>
              <a:t> </a:t>
            </a:r>
            <a:r>
              <a:rPr lang="en-US" sz="2000" err="1">
                <a:solidFill>
                  <a:srgbClr val="AA7D56"/>
                </a:solidFill>
                <a:latin typeface="Myriad Pro" panose="020B0503030403020204" pitchFamily="34" charset="0"/>
              </a:rPr>
              <a:t>Trọng</a:t>
            </a:r>
            <a:r>
              <a:rPr lang="en-US" sz="2000">
                <a:solidFill>
                  <a:srgbClr val="AA7D56"/>
                </a:solidFill>
                <a:latin typeface="Myriad Pro" panose="020B0503030403020204" pitchFamily="34" charset="0"/>
              </a:rPr>
              <a:t> </a:t>
            </a:r>
            <a:r>
              <a:rPr lang="en-US" sz="2000" err="1">
                <a:solidFill>
                  <a:srgbClr val="AA7D56"/>
                </a:solidFill>
                <a:latin typeface="Myriad Pro" panose="020B0503030403020204" pitchFamily="34" charset="0"/>
              </a:rPr>
              <a:t>Tiến</a:t>
            </a:r>
            <a:endParaRPr lang="vi-VN" sz="2000">
              <a:solidFill>
                <a:srgbClr val="AA7D56"/>
              </a:solidFill>
              <a:latin typeface="Myriad Pro" panose="020B0503030403020204" pitchFamily="34" charset="0"/>
            </a:endParaRPr>
          </a:p>
        </p:txBody>
      </p:sp>
      <p:sp>
        <p:nvSpPr>
          <p:cNvPr id="9" name="TextBox 8"/>
          <p:cNvSpPr txBox="1"/>
          <p:nvPr/>
        </p:nvSpPr>
        <p:spPr>
          <a:xfrm>
            <a:off x="1385453" y="3885628"/>
            <a:ext cx="2490261" cy="400110"/>
          </a:xfrm>
          <a:prstGeom prst="rect">
            <a:avLst/>
          </a:prstGeom>
          <a:noFill/>
        </p:spPr>
        <p:txBody>
          <a:bodyPr wrap="square" rtlCol="0">
            <a:spAutoFit/>
          </a:bodyPr>
          <a:lstStyle/>
          <a:p>
            <a:pPr marL="342900" indent="-342900">
              <a:buFont typeface="Wingdings" panose="05000000000000000000" pitchFamily="2" charset="2"/>
              <a:buChar char="Ø"/>
            </a:pPr>
            <a:r>
              <a:rPr lang="en-US" sz="2000">
                <a:solidFill>
                  <a:srgbClr val="AA7D56"/>
                </a:solidFill>
                <a:latin typeface="Myriad Pro" panose="020B0503030403020204" pitchFamily="34" charset="0"/>
              </a:rPr>
              <a:t> Lê </a:t>
            </a:r>
            <a:r>
              <a:rPr lang="en-US" sz="2000" err="1">
                <a:solidFill>
                  <a:srgbClr val="AA7D56"/>
                </a:solidFill>
                <a:latin typeface="Myriad Pro" panose="020B0503030403020204" pitchFamily="34" charset="0"/>
              </a:rPr>
              <a:t>Quốc</a:t>
            </a:r>
            <a:r>
              <a:rPr lang="en-US" sz="2000">
                <a:solidFill>
                  <a:srgbClr val="AA7D56"/>
                </a:solidFill>
                <a:latin typeface="Myriad Pro" panose="020B0503030403020204" pitchFamily="34" charset="0"/>
              </a:rPr>
              <a:t> </a:t>
            </a:r>
            <a:r>
              <a:rPr lang="en-US" sz="2000" err="1">
                <a:solidFill>
                  <a:srgbClr val="AA7D56"/>
                </a:solidFill>
                <a:latin typeface="Myriad Pro" panose="020B0503030403020204" pitchFamily="34" charset="0"/>
              </a:rPr>
              <a:t>Khánh</a:t>
            </a:r>
            <a:endParaRPr lang="vi-VN" sz="2000">
              <a:solidFill>
                <a:srgbClr val="AA7D56"/>
              </a:solidFill>
              <a:latin typeface="Myriad Pro" panose="020B0503030403020204" pitchFamily="34" charset="0"/>
            </a:endParaRPr>
          </a:p>
        </p:txBody>
      </p:sp>
      <p:sp>
        <p:nvSpPr>
          <p:cNvPr id="13" name="TextBox 12"/>
          <p:cNvSpPr txBox="1"/>
          <p:nvPr/>
        </p:nvSpPr>
        <p:spPr>
          <a:xfrm>
            <a:off x="1385570" y="4285615"/>
            <a:ext cx="2740660" cy="398780"/>
          </a:xfrm>
          <a:prstGeom prst="rect">
            <a:avLst/>
          </a:prstGeom>
          <a:noFill/>
        </p:spPr>
        <p:txBody>
          <a:bodyPr wrap="square" rtlCol="0">
            <a:spAutoFit/>
          </a:bodyPr>
          <a:lstStyle/>
          <a:p>
            <a:pPr marL="342900" indent="-342900">
              <a:buFont typeface="Wingdings" panose="05000000000000000000" pitchFamily="2" charset="2"/>
              <a:buChar char="Ø"/>
            </a:pPr>
            <a:r>
              <a:rPr lang="en-US" sz="2000">
                <a:solidFill>
                  <a:srgbClr val="AA7D56"/>
                </a:solidFill>
                <a:latin typeface="Myriad Pro" panose="020B0503030403020204" pitchFamily="34" charset="0"/>
              </a:rPr>
              <a:t> Hoàng Ngọc Trung</a:t>
            </a:r>
            <a:endParaRPr lang="vi-VN" sz="2000">
              <a:solidFill>
                <a:srgbClr val="AA7D56"/>
              </a:solidFill>
              <a:latin typeface="Myriad Pro" panose="020B0503030403020204" pitchFamily="34" charset="0"/>
            </a:endParaRPr>
          </a:p>
        </p:txBody>
      </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3966" y="5398057"/>
            <a:ext cx="1341582" cy="134158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5" name="Text Box 4"/>
          <p:cNvSpPr txBox="1"/>
          <p:nvPr/>
        </p:nvSpPr>
        <p:spPr>
          <a:xfrm>
            <a:off x="4209415" y="3044825"/>
            <a:ext cx="3772535" cy="768350"/>
          </a:xfrm>
          <a:prstGeom prst="rect">
            <a:avLst/>
          </a:prstGeom>
          <a:noFill/>
        </p:spPr>
        <p:txBody>
          <a:bodyPr wrap="square" rtlCol="0">
            <a:spAutoFit/>
          </a:bodyPr>
          <a:lstStyle/>
          <a:p>
            <a:pPr marL="857250" indent="-857250">
              <a:buFont typeface="+mj-lt"/>
              <a:buAutoNum type="romanUcPeriod" startAt="5"/>
            </a:pPr>
            <a:r>
              <a:rPr lang="en-US" sz="4400" b="1">
                <a:solidFill>
                  <a:schemeClr val="bg1"/>
                </a:solidFill>
                <a:latin typeface="Myriad Pro" panose="020B0503030403020204" pitchFamily="34" charset="0"/>
                <a:cs typeface="Myriad Pro" panose="020B0503030403020204" pitchFamily="34" charset="0"/>
              </a:rPr>
              <a:t>TỔNG KẾT</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200" y="2478810"/>
            <a:ext cx="1747983" cy="174798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6" name="Picture 5" descr="Ảnh chụp màn hình 2021-12-26 050513111"/>
          <p:cNvPicPr>
            <a:picLocks noChangeAspect="1"/>
          </p:cNvPicPr>
          <p:nvPr/>
        </p:nvPicPr>
        <p:blipFill>
          <a:blip r:embed="rId3"/>
          <a:stretch>
            <a:fillRect/>
          </a:stretch>
        </p:blipFill>
        <p:spPr>
          <a:xfrm>
            <a:off x="1283970" y="290195"/>
            <a:ext cx="3448050" cy="497840"/>
          </a:xfrm>
          <a:prstGeom prst="rect">
            <a:avLst/>
          </a:prstGeom>
        </p:spPr>
      </p:pic>
      <p:sp>
        <p:nvSpPr>
          <p:cNvPr id="5" name="Text Box 4"/>
          <p:cNvSpPr txBox="1"/>
          <p:nvPr/>
        </p:nvSpPr>
        <p:spPr>
          <a:xfrm>
            <a:off x="141605" y="290195"/>
            <a:ext cx="5143459" cy="460375"/>
          </a:xfrm>
          <a:prstGeom prst="rect">
            <a:avLst/>
          </a:prstGeom>
          <a:noFill/>
        </p:spPr>
        <p:txBody>
          <a:bodyPr wrap="square" rtlCol="0">
            <a:spAutoFit/>
          </a:bodyPr>
          <a:lstStyle/>
          <a:p>
            <a:pPr marL="457200" indent="-457200">
              <a:buFont typeface="+mj-lt"/>
              <a:buAutoNum type="arabicPeriod"/>
            </a:pPr>
            <a:r>
              <a:rPr lang="en-US" sz="2400">
                <a:solidFill>
                  <a:schemeClr val="bg1"/>
                </a:solidFill>
                <a:latin typeface="Myriad Pro" panose="020B0503030403020204" pitchFamily="34" charset="0"/>
                <a:cs typeface="Myriad Pro" panose="020B0503030403020204" pitchFamily="34" charset="0"/>
              </a:rPr>
              <a:t>           Phương hướng phát triển</a:t>
            </a: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1605" y="5002935"/>
            <a:ext cx="1747983" cy="174798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1360805" y="3044825"/>
            <a:ext cx="4101532" cy="768350"/>
          </a:xfrm>
          <a:prstGeom prst="rect">
            <a:avLst/>
          </a:prstGeom>
          <a:noFill/>
        </p:spPr>
        <p:txBody>
          <a:bodyPr wrap="square" rtlCol="0">
            <a:spAutoFit/>
          </a:bodyPr>
          <a:lstStyle/>
          <a:p>
            <a:pPr marL="857250" indent="-857250">
              <a:buFont typeface="+mj-lt"/>
              <a:buAutoNum type="romanUcPeriod"/>
            </a:pPr>
            <a:r>
              <a:rPr lang="en-US" sz="4400" b="1">
                <a:solidFill>
                  <a:schemeClr val="bg1"/>
                </a:solidFill>
                <a:latin typeface="Myriad Pro" panose="020B0503030403020204" pitchFamily="34" charset="0"/>
              </a:rPr>
              <a:t>GIỚI THIỆU</a:t>
            </a:r>
            <a:endParaRPr lang="vi-VN" sz="4400" b="1">
              <a:solidFill>
                <a:schemeClr val="bg1"/>
              </a:solidFill>
              <a:latin typeface="Myriad Pro" panose="020B0503030403020204" pitchFamily="34" charset="0"/>
            </a:endParaRPr>
          </a:p>
        </p:txBody>
      </p:sp>
      <p:sp>
        <p:nvSpPr>
          <p:cNvPr id="5" name="TextBox 4"/>
          <p:cNvSpPr txBox="1"/>
          <p:nvPr/>
        </p:nvSpPr>
        <p:spPr>
          <a:xfrm>
            <a:off x="5908040" y="2767965"/>
            <a:ext cx="6283960" cy="1322070"/>
          </a:xfrm>
          <a:prstGeom prst="rect">
            <a:avLst/>
          </a:prstGeom>
          <a:noFill/>
        </p:spPr>
        <p:txBody>
          <a:bodyPr wrap="square" rtlCol="0">
            <a:spAutoFit/>
          </a:bodyPr>
          <a:lstStyle/>
          <a:p>
            <a:pPr marL="342900" indent="-342900" algn="just">
              <a:buFont typeface="Wingdings" panose="05000000000000000000" pitchFamily="2" charset="2"/>
              <a:buChar char="Ø"/>
            </a:pPr>
            <a:r>
              <a:rPr lang="vi-VN" sz="2000" b="0" i="0">
                <a:solidFill>
                  <a:srgbClr val="AA7D56"/>
                </a:solidFill>
                <a:effectLst/>
                <a:latin typeface="Myriad Pro" panose="020B0503030403020204" pitchFamily="34" charset="0"/>
                <a:cs typeface="Myriad Pro" panose="020B0503030403020204" pitchFamily="34" charset="0"/>
              </a:rPr>
              <a:t>Ngày nay với sự phát triển công nghệ vượt trội giúp</a:t>
            </a:r>
            <a:r>
              <a:rPr lang="en-US" altLang="vi-VN" sz="2000" b="0" i="0">
                <a:solidFill>
                  <a:srgbClr val="AA7D56"/>
                </a:solidFill>
                <a:effectLst/>
                <a:latin typeface="Myriad Pro" panose="020B0503030403020204" pitchFamily="34" charset="0"/>
                <a:cs typeface="Myriad Pro" panose="020B0503030403020204" pitchFamily="34" charset="0"/>
              </a:rPr>
              <a:t> </a:t>
            </a:r>
            <a:r>
              <a:rPr lang="vi-VN" sz="2000" b="0" i="0">
                <a:solidFill>
                  <a:srgbClr val="AA7D56"/>
                </a:solidFill>
                <a:effectLst/>
                <a:latin typeface="Myriad Pro" panose="020B0503030403020204" pitchFamily="34" charset="0"/>
                <a:cs typeface="Myriad Pro" panose="020B0503030403020204" pitchFamily="34" charset="0"/>
              </a:rPr>
              <a:t>cuộc sống tốt hơn. Vì thế, nhóm chúng em làm khảo</a:t>
            </a:r>
            <a:r>
              <a:rPr lang="en-US" altLang="vi-VN" sz="2000" b="0" i="0">
                <a:solidFill>
                  <a:srgbClr val="AA7D56"/>
                </a:solidFill>
                <a:effectLst/>
                <a:latin typeface="Myriad Pro" panose="020B0503030403020204" pitchFamily="34" charset="0"/>
                <a:cs typeface="Myriad Pro" panose="020B0503030403020204" pitchFamily="34" charset="0"/>
              </a:rPr>
              <a:t> </a:t>
            </a:r>
            <a:r>
              <a:rPr lang="vi-VN" sz="2000" b="0" i="0">
                <a:solidFill>
                  <a:srgbClr val="AA7D56"/>
                </a:solidFill>
                <a:effectLst/>
                <a:latin typeface="Myriad Pro" panose="020B0503030403020204" pitchFamily="34" charset="0"/>
                <a:cs typeface="Myriad Pro" panose="020B0503030403020204" pitchFamily="34" charset="0"/>
              </a:rPr>
              <a:t>sát và viết chương trình hộ trợ quán trà sửa </a:t>
            </a:r>
            <a:r>
              <a:rPr lang="vi-VN" sz="2000" b="1" i="0">
                <a:solidFill>
                  <a:srgbClr val="AA7D56"/>
                </a:solidFill>
                <a:effectLst/>
                <a:latin typeface="Myriad Pro" panose="020B0503030403020204" pitchFamily="34" charset="0"/>
                <a:cs typeface="Myriad Pro" panose="020B0503030403020204" pitchFamily="34" charset="0"/>
              </a:rPr>
              <a:t>Chin Chin</a:t>
            </a:r>
            <a:r>
              <a:rPr lang="vi-VN" sz="2000" b="0" i="0">
                <a:solidFill>
                  <a:srgbClr val="AA7D56"/>
                </a:solidFill>
                <a:effectLst/>
                <a:latin typeface="Myriad Pro" panose="020B0503030403020204" pitchFamily="34" charset="0"/>
                <a:cs typeface="Myriad Pro" panose="020B0503030403020204" pitchFamily="34" charset="0"/>
              </a:rPr>
              <a:t> số hóa quy trình quản lý của họ.</a:t>
            </a:r>
            <a:r>
              <a:rPr lang="vi-VN" b="0" i="0">
                <a:solidFill>
                  <a:srgbClr val="000000"/>
                </a:solidFill>
                <a:effectLst/>
                <a:latin typeface="Myriad Pro" panose="020B0503030403020204" pitchFamily="34" charset="0"/>
                <a:cs typeface="Myriad Pro" panose="020B0503030403020204" pitchFamily="34" charset="0"/>
              </a:rPr>
              <a:t> </a:t>
            </a: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85400" y="240435"/>
            <a:ext cx="1747983" cy="174798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edge">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2000" fill="hold">
                                          <p:stCondLst>
                                            <p:cond delay="0"/>
                                          </p:stCondLst>
                                        </p:cTn>
                                        <p:tgtEl>
                                          <p:spTgt spid="5"/>
                                        </p:tgtEl>
                                        <p:attrNameLst>
                                          <p:attrName>style.visibility</p:attrName>
                                        </p:attrNameLst>
                                      </p:cBhvr>
                                      <p:to>
                                        <p:strVal val="visible"/>
                                      </p:to>
                                    </p:set>
                                    <p:animEffect transition="in" filter="dissolve">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3410585" y="3044825"/>
            <a:ext cx="6001863" cy="768350"/>
          </a:xfrm>
          <a:prstGeom prst="rect">
            <a:avLst/>
          </a:prstGeom>
          <a:noFill/>
        </p:spPr>
        <p:txBody>
          <a:bodyPr wrap="square" rtlCol="0">
            <a:spAutoFit/>
          </a:bodyPr>
          <a:lstStyle/>
          <a:p>
            <a:pPr marL="857250" indent="-857250">
              <a:buFont typeface="+mj-lt"/>
              <a:buAutoNum type="romanUcPeriod" startAt="2"/>
            </a:pPr>
            <a:r>
              <a:rPr lang="vi-VN" sz="4400" b="1" i="0">
                <a:solidFill>
                  <a:schemeClr val="bg1"/>
                </a:solidFill>
                <a:effectLst/>
                <a:latin typeface="Myriad Pro" panose="020B0503030403020204" pitchFamily="34" charset="0"/>
              </a:rPr>
              <a:t>KHẢO SÁT SƠ BỘ </a:t>
            </a:r>
            <a:endParaRPr lang="vi-VN" sz="4400" b="1">
              <a:solidFill>
                <a:schemeClr val="bg1"/>
              </a:solidFill>
              <a:latin typeface="Myriad Pro" panose="020B0503030403020204" pitchFamily="34" charset="0"/>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675" y="2487700"/>
            <a:ext cx="1747983" cy="174798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7971" y="377997"/>
            <a:ext cx="4956058" cy="929642"/>
          </a:xfrm>
          <a:prstGeom prst="rect">
            <a:avLst/>
          </a:prstGeom>
        </p:spPr>
      </p:pic>
      <p:sp>
        <p:nvSpPr>
          <p:cNvPr id="11" name="TextBox 10"/>
          <p:cNvSpPr txBox="1"/>
          <p:nvPr/>
        </p:nvSpPr>
        <p:spPr>
          <a:xfrm>
            <a:off x="4479636" y="550430"/>
            <a:ext cx="3232728" cy="584775"/>
          </a:xfrm>
          <a:prstGeom prst="rect">
            <a:avLst/>
          </a:prstGeom>
          <a:noFill/>
        </p:spPr>
        <p:txBody>
          <a:bodyPr wrap="square" rtlCol="0">
            <a:spAutoFit/>
          </a:bodyPr>
          <a:lstStyle/>
          <a:p>
            <a:pPr marL="457200" indent="-457200">
              <a:buFont typeface="+mj-lt"/>
              <a:buAutoNum type="arabicPeriod"/>
            </a:pPr>
            <a:r>
              <a:rPr lang="vi-VN" sz="3200">
                <a:solidFill>
                  <a:schemeClr val="bg1"/>
                </a:solidFill>
                <a:latin typeface="Myriad Pro" panose="020B0503030403020204" pitchFamily="34" charset="0"/>
              </a:rPr>
              <a:t>Sơ đồ tổ chức</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54342" y="1999625"/>
            <a:ext cx="6720567" cy="4480378"/>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1372" y="4174836"/>
            <a:ext cx="2795046" cy="2795046"/>
          </a:xfrm>
          <a:prstGeom prst="rect">
            <a:avLst/>
          </a:prstGeom>
        </p:spPr>
      </p:pic>
      <p:pic>
        <p:nvPicPr>
          <p:cNvPr id="18" name="Picture 1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6550" y="251230"/>
            <a:ext cx="1747983" cy="1747983"/>
          </a:xfrm>
          <a:prstGeom prst="rect">
            <a:avLst/>
          </a:prstGeom>
        </p:spPr>
      </p:pic>
      <p:pic>
        <p:nvPicPr>
          <p:cNvPr id="22" name="Picture 2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756074" y="3929896"/>
            <a:ext cx="3254554" cy="292810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checkerboard(across)">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Box 3"/>
          <p:cNvSpPr txBox="1"/>
          <p:nvPr/>
        </p:nvSpPr>
        <p:spPr>
          <a:xfrm>
            <a:off x="2787015" y="3044825"/>
            <a:ext cx="7388831" cy="768350"/>
          </a:xfrm>
          <a:prstGeom prst="rect">
            <a:avLst/>
          </a:prstGeom>
          <a:noFill/>
        </p:spPr>
        <p:txBody>
          <a:bodyPr wrap="square" rtlCol="0">
            <a:spAutoFit/>
          </a:bodyPr>
          <a:lstStyle/>
          <a:p>
            <a:pPr marL="857250" indent="-857250">
              <a:buFont typeface="+mj-lt"/>
              <a:buAutoNum type="romanUcPeriod" startAt="3"/>
            </a:pPr>
            <a:r>
              <a:rPr lang="en-US" sz="4400" b="1">
                <a:solidFill>
                  <a:schemeClr val="bg1"/>
                </a:solidFill>
                <a:latin typeface="Myriad Pro" panose="020B0503030403020204" pitchFamily="34" charset="0"/>
                <a:cs typeface="Myriad Pro" panose="020B0503030403020204" pitchFamily="34" charset="0"/>
              </a:rPr>
              <a:t>PHÂN TÍCH HỆ THỐNG</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875" y="2488335"/>
            <a:ext cx="1747983" cy="174798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edg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6" name="Picture 5" descr="Ảnh chụp màn hình 2021-12-26 050513111"/>
          <p:cNvPicPr/>
          <p:nvPr/>
        </p:nvPicPr>
        <p:blipFill>
          <a:blip r:embed="rId3"/>
          <a:stretch>
            <a:fillRect/>
          </a:stretch>
        </p:blipFill>
        <p:spPr>
          <a:xfrm>
            <a:off x="1391920" y="244475"/>
            <a:ext cx="2650490" cy="496570"/>
          </a:xfrm>
          <a:prstGeom prst="rect">
            <a:avLst/>
          </a:prstGeom>
        </p:spPr>
      </p:pic>
      <p:sp>
        <p:nvSpPr>
          <p:cNvPr id="13" name="Text Box 12"/>
          <p:cNvSpPr txBox="1"/>
          <p:nvPr/>
        </p:nvSpPr>
        <p:spPr>
          <a:xfrm>
            <a:off x="91440" y="262890"/>
            <a:ext cx="3950970" cy="460375"/>
          </a:xfrm>
          <a:prstGeom prst="rect">
            <a:avLst/>
          </a:prstGeom>
          <a:noFill/>
        </p:spPr>
        <p:txBody>
          <a:bodyPr wrap="square" rtlCol="0">
            <a:spAutoFit/>
          </a:bodyPr>
          <a:lstStyle/>
          <a:p>
            <a:pPr marL="457200" indent="-457200">
              <a:buFont typeface="+mj-lt"/>
              <a:buAutoNum type="arabicPeriod"/>
            </a:pPr>
            <a:r>
              <a:rPr lang="en-US" sz="2400">
                <a:solidFill>
                  <a:schemeClr val="bg1"/>
                </a:solidFill>
                <a:latin typeface="Myriad Pro" panose="020B0503030403020204" pitchFamily="34" charset="0"/>
                <a:cs typeface="Myriad Pro" panose="020B0503030403020204" pitchFamily="34" charset="0"/>
              </a:rPr>
              <a:t>               Xác định tác nhân</a:t>
            </a:r>
          </a:p>
        </p:txBody>
      </p:sp>
      <p:sp>
        <p:nvSpPr>
          <p:cNvPr id="14" name="Text Box 13"/>
          <p:cNvSpPr txBox="1"/>
          <p:nvPr/>
        </p:nvSpPr>
        <p:spPr>
          <a:xfrm>
            <a:off x="2406650" y="2553335"/>
            <a:ext cx="1855470" cy="1753235"/>
          </a:xfrm>
          <a:prstGeom prst="rect">
            <a:avLst/>
          </a:prstGeom>
          <a:noFill/>
        </p:spPr>
        <p:txBody>
          <a:bodyPr wrap="square" rtlCol="0">
            <a:spAutoFit/>
          </a:bodyPr>
          <a:lstStyle/>
          <a:p>
            <a:pPr algn="ctr"/>
            <a:r>
              <a:rPr lang="en-US" sz="5400" err="1">
                <a:solidFill>
                  <a:schemeClr val="bg1"/>
                </a:solidFill>
                <a:latin typeface="Myriad Pro" panose="020B0503030403020204" pitchFamily="34" charset="0"/>
                <a:cs typeface="Myriad Pro" panose="020B0503030403020204" pitchFamily="34" charset="0"/>
              </a:rPr>
              <a:t>Chủ</a:t>
            </a:r>
            <a:r>
              <a:rPr lang="en-US" sz="5400">
                <a:solidFill>
                  <a:schemeClr val="bg1"/>
                </a:solidFill>
                <a:latin typeface="Myriad Pro" panose="020B0503030403020204" pitchFamily="34" charset="0"/>
                <a:cs typeface="Myriad Pro" panose="020B0503030403020204" pitchFamily="34" charset="0"/>
              </a:rPr>
              <a:t> </a:t>
            </a:r>
            <a:r>
              <a:rPr lang="en-US" sz="5400" err="1">
                <a:solidFill>
                  <a:schemeClr val="bg1"/>
                </a:solidFill>
                <a:latin typeface="Myriad Pro" panose="020B0503030403020204" pitchFamily="34" charset="0"/>
                <a:cs typeface="Myriad Pro" panose="020B0503030403020204" pitchFamily="34" charset="0"/>
              </a:rPr>
              <a:t>quán</a:t>
            </a:r>
            <a:endParaRPr lang="en-US" sz="5400">
              <a:solidFill>
                <a:schemeClr val="bg1"/>
              </a:solidFill>
              <a:latin typeface="Myriad Pro" panose="020B0503030403020204" pitchFamily="34" charset="0"/>
              <a:cs typeface="Myriad Pro" panose="020B0503030403020204" pitchFamily="34" charset="0"/>
            </a:endParaRPr>
          </a:p>
        </p:txBody>
      </p:sp>
      <p:sp>
        <p:nvSpPr>
          <p:cNvPr id="15" name="Text Box 14"/>
          <p:cNvSpPr txBox="1"/>
          <p:nvPr/>
        </p:nvSpPr>
        <p:spPr>
          <a:xfrm>
            <a:off x="4257041" y="2552065"/>
            <a:ext cx="1855469" cy="1753235"/>
          </a:xfrm>
          <a:prstGeom prst="rect">
            <a:avLst/>
          </a:prstGeom>
          <a:noFill/>
        </p:spPr>
        <p:txBody>
          <a:bodyPr wrap="square" rtlCol="0">
            <a:spAutoFit/>
          </a:bodyPr>
          <a:lstStyle/>
          <a:p>
            <a:pPr algn="ctr"/>
            <a:r>
              <a:rPr lang="en-US" sz="5400">
                <a:solidFill>
                  <a:schemeClr val="bg1"/>
                </a:solidFill>
                <a:latin typeface="Myriad Pro" panose="020B0503030403020204" pitchFamily="34" charset="0"/>
                <a:cs typeface="Myriad Pro" panose="020B0503030403020204" pitchFamily="34" charset="0"/>
              </a:rPr>
              <a:t>Quản lý</a:t>
            </a:r>
          </a:p>
        </p:txBody>
      </p:sp>
      <p:sp>
        <p:nvSpPr>
          <p:cNvPr id="16" name="Text Box 15"/>
          <p:cNvSpPr txBox="1"/>
          <p:nvPr/>
        </p:nvSpPr>
        <p:spPr>
          <a:xfrm>
            <a:off x="6144260" y="1722755"/>
            <a:ext cx="1855470" cy="3415030"/>
          </a:xfrm>
          <a:prstGeom prst="rect">
            <a:avLst/>
          </a:prstGeom>
          <a:noFill/>
        </p:spPr>
        <p:txBody>
          <a:bodyPr wrap="square" rtlCol="0">
            <a:spAutoFit/>
          </a:bodyPr>
          <a:lstStyle/>
          <a:p>
            <a:pPr algn="ctr"/>
            <a:r>
              <a:rPr lang="en-US" sz="5400">
                <a:solidFill>
                  <a:schemeClr val="bg1"/>
                </a:solidFill>
                <a:latin typeface="Myriad Pro" panose="020B0503030403020204" pitchFamily="34" charset="0"/>
                <a:cs typeface="Myriad Pro" panose="020B0503030403020204" pitchFamily="34" charset="0"/>
              </a:rPr>
              <a:t>Nhân viên thu ngân</a:t>
            </a:r>
          </a:p>
        </p:txBody>
      </p:sp>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76510" y="230910"/>
            <a:ext cx="1747983" cy="1747983"/>
          </a:xfrm>
          <a:prstGeom prst="rect">
            <a:avLst/>
          </a:prstGeom>
        </p:spPr>
      </p:pic>
      <p:sp>
        <p:nvSpPr>
          <p:cNvPr id="3" name="Text Box 2"/>
          <p:cNvSpPr txBox="1"/>
          <p:nvPr/>
        </p:nvSpPr>
        <p:spPr>
          <a:xfrm>
            <a:off x="7999730" y="1722755"/>
            <a:ext cx="1924685" cy="3415030"/>
          </a:xfrm>
          <a:prstGeom prst="rect">
            <a:avLst/>
          </a:prstGeom>
          <a:noFill/>
        </p:spPr>
        <p:txBody>
          <a:bodyPr wrap="square" rtlCol="0">
            <a:spAutoFit/>
          </a:bodyPr>
          <a:lstStyle/>
          <a:p>
            <a:pPr algn="ctr"/>
            <a:r>
              <a:rPr lang="en-US" sz="5400" err="1">
                <a:solidFill>
                  <a:schemeClr val="bg1"/>
                </a:solidFill>
                <a:latin typeface="Myriad Pro" panose="020B0503030403020204" pitchFamily="34" charset="0"/>
                <a:cs typeface="Myriad Pro" panose="020B0503030403020204" pitchFamily="34" charset="0"/>
              </a:rPr>
              <a:t>Nhân</a:t>
            </a:r>
            <a:r>
              <a:rPr lang="en-US" sz="5400">
                <a:solidFill>
                  <a:schemeClr val="bg1"/>
                </a:solidFill>
                <a:latin typeface="Myriad Pro" panose="020B0503030403020204" pitchFamily="34" charset="0"/>
                <a:cs typeface="Myriad Pro" panose="020B0503030403020204" pitchFamily="34" charset="0"/>
              </a:rPr>
              <a:t> </a:t>
            </a:r>
            <a:r>
              <a:rPr lang="en-US" sz="5400" err="1">
                <a:solidFill>
                  <a:schemeClr val="bg1"/>
                </a:solidFill>
                <a:latin typeface="Myriad Pro" panose="020B0503030403020204" pitchFamily="34" charset="0"/>
                <a:cs typeface="Myriad Pro" panose="020B0503030403020204" pitchFamily="34" charset="0"/>
              </a:rPr>
              <a:t>viên</a:t>
            </a:r>
            <a:r>
              <a:rPr lang="en-US" sz="5400">
                <a:solidFill>
                  <a:schemeClr val="bg1"/>
                </a:solidFill>
                <a:latin typeface="Myriad Pro" panose="020B0503030403020204" pitchFamily="34" charset="0"/>
                <a:cs typeface="Myriad Pro" panose="020B0503030403020204" pitchFamily="34" charset="0"/>
              </a:rPr>
              <a:t> </a:t>
            </a:r>
            <a:r>
              <a:rPr lang="en-US" sz="5400" err="1">
                <a:solidFill>
                  <a:schemeClr val="bg1"/>
                </a:solidFill>
                <a:latin typeface="Myriad Pro" panose="020B0503030403020204" pitchFamily="34" charset="0"/>
                <a:cs typeface="Myriad Pro" panose="020B0503030403020204" pitchFamily="34" charset="0"/>
              </a:rPr>
              <a:t>pha</a:t>
            </a:r>
            <a:r>
              <a:rPr lang="en-US" sz="5400">
                <a:solidFill>
                  <a:schemeClr val="bg1"/>
                </a:solidFill>
                <a:latin typeface="Myriad Pro" panose="020B0503030403020204" pitchFamily="34" charset="0"/>
                <a:cs typeface="Myriad Pro" panose="020B0503030403020204" pitchFamily="34" charset="0"/>
              </a:rPr>
              <a:t> </a:t>
            </a:r>
            <a:r>
              <a:rPr lang="en-US" sz="5400" err="1">
                <a:solidFill>
                  <a:schemeClr val="bg1"/>
                </a:solidFill>
                <a:latin typeface="Myriad Pro" panose="020B0503030403020204" pitchFamily="34" charset="0"/>
                <a:cs typeface="Myriad Pro" panose="020B0503030403020204" pitchFamily="34" charset="0"/>
              </a:rPr>
              <a:t>chế</a:t>
            </a:r>
            <a:endParaRPr lang="en-US" sz="5400">
              <a:solidFill>
                <a:schemeClr val="bg1"/>
              </a:solidFill>
              <a:latin typeface="Myriad Pro" panose="020B0503030403020204" pitchFamily="34" charset="0"/>
              <a:cs typeface="Myriad Pro" panose="020B0503030403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ircle(in)">
                                      <p:cBhvr>
                                        <p:cTn id="7" dur="2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blinds(horizontal)">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blinds(horizontal)">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linds(horizontal)">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P spid="14" grpId="0"/>
      <p:bldP spid="14" grpId="1"/>
      <p:bldP spid="15" grpId="0"/>
      <p:bldP spid="15" grpId="1"/>
      <p:bldP spid="16" grpId="0"/>
      <p:bldP spid="16" grpId="1"/>
      <p:bldP spid="3" grpId="0"/>
      <p:bldP spid="3" grpId="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6" name="Picture 5" descr="Ảnh chụp màn hình 2021-12-26 050513111"/>
          <p:cNvPicPr>
            <a:picLocks noChangeAspect="1"/>
          </p:cNvPicPr>
          <p:nvPr/>
        </p:nvPicPr>
        <p:blipFill>
          <a:blip r:embed="rId3"/>
          <a:stretch>
            <a:fillRect/>
          </a:stretch>
        </p:blipFill>
        <p:spPr>
          <a:xfrm>
            <a:off x="1283970" y="290195"/>
            <a:ext cx="4978400" cy="497840"/>
          </a:xfrm>
          <a:prstGeom prst="rect">
            <a:avLst/>
          </a:prstGeom>
        </p:spPr>
      </p:pic>
      <p:sp>
        <p:nvSpPr>
          <p:cNvPr id="8" name="Text Box 7"/>
          <p:cNvSpPr txBox="1"/>
          <p:nvPr/>
        </p:nvSpPr>
        <p:spPr>
          <a:xfrm>
            <a:off x="74295" y="290195"/>
            <a:ext cx="6188075" cy="460375"/>
          </a:xfrm>
          <a:prstGeom prst="rect">
            <a:avLst/>
          </a:prstGeom>
          <a:noFill/>
        </p:spPr>
        <p:txBody>
          <a:bodyPr wrap="square" rtlCol="0">
            <a:spAutoFit/>
          </a:bodyPr>
          <a:lstStyle/>
          <a:p>
            <a:pPr marL="457200" indent="-457200">
              <a:buFont typeface="+mj-lt"/>
              <a:buAutoNum type="arabicPeriod" startAt="2"/>
            </a:pPr>
            <a:r>
              <a:rPr lang="en-US" sz="2400">
                <a:solidFill>
                  <a:schemeClr val="bg1"/>
                </a:solidFill>
                <a:latin typeface="Myriad Pro" panose="020B0503030403020204" pitchFamily="34" charset="0"/>
                <a:cs typeface="Myriad Pro" panose="020B0503030403020204" pitchFamily="34" charset="0"/>
              </a:rPr>
              <a:t>             Xác định Use Case của từng tác nhân</a:t>
            </a:r>
          </a:p>
        </p:txBody>
      </p:sp>
      <p:sp>
        <p:nvSpPr>
          <p:cNvPr id="9" name="Text Box 8"/>
          <p:cNvSpPr txBox="1"/>
          <p:nvPr/>
        </p:nvSpPr>
        <p:spPr>
          <a:xfrm>
            <a:off x="309247" y="2485390"/>
            <a:ext cx="2588895" cy="768350"/>
          </a:xfrm>
          <a:prstGeom prst="rect">
            <a:avLst/>
          </a:prstGeom>
          <a:noFill/>
        </p:spPr>
        <p:txBody>
          <a:bodyPr wrap="square" rtlCol="0">
            <a:spAutoFit/>
          </a:bodyPr>
          <a:lstStyle/>
          <a:p>
            <a:pPr algn="ctr"/>
            <a:r>
              <a:rPr lang="en-US" sz="4400">
                <a:solidFill>
                  <a:schemeClr val="bg1"/>
                </a:solidFill>
                <a:latin typeface="Myriad Pro" panose="020B0503030403020204" pitchFamily="34" charset="0"/>
                <a:cs typeface="Myriad Pro" panose="020B0503030403020204" pitchFamily="34" charset="0"/>
              </a:rPr>
              <a:t>Chủ quán</a:t>
            </a:r>
          </a:p>
        </p:txBody>
      </p:sp>
      <p:sp>
        <p:nvSpPr>
          <p:cNvPr id="11" name="Text Box 10"/>
          <p:cNvSpPr txBox="1"/>
          <p:nvPr/>
        </p:nvSpPr>
        <p:spPr>
          <a:xfrm>
            <a:off x="3406141" y="2485390"/>
            <a:ext cx="2322830" cy="768350"/>
          </a:xfrm>
          <a:prstGeom prst="rect">
            <a:avLst/>
          </a:prstGeom>
          <a:noFill/>
        </p:spPr>
        <p:txBody>
          <a:bodyPr wrap="square" rtlCol="0">
            <a:spAutoFit/>
          </a:bodyPr>
          <a:lstStyle/>
          <a:p>
            <a:pPr algn="ctr"/>
            <a:r>
              <a:rPr lang="en-US" sz="4400">
                <a:solidFill>
                  <a:schemeClr val="bg1"/>
                </a:solidFill>
                <a:latin typeface="Myriad Pro" panose="020B0503030403020204" pitchFamily="34" charset="0"/>
                <a:cs typeface="Myriad Pro" panose="020B0503030403020204" pitchFamily="34" charset="0"/>
              </a:rPr>
              <a:t>Quản Lý</a:t>
            </a:r>
          </a:p>
        </p:txBody>
      </p:sp>
      <p:sp>
        <p:nvSpPr>
          <p:cNvPr id="12" name="Text Box 11"/>
          <p:cNvSpPr txBox="1"/>
          <p:nvPr/>
        </p:nvSpPr>
        <p:spPr>
          <a:xfrm>
            <a:off x="6152515" y="2115820"/>
            <a:ext cx="2830195" cy="1445260"/>
          </a:xfrm>
          <a:prstGeom prst="rect">
            <a:avLst/>
          </a:prstGeom>
          <a:noFill/>
        </p:spPr>
        <p:txBody>
          <a:bodyPr wrap="square" rtlCol="0">
            <a:spAutoFit/>
          </a:bodyPr>
          <a:lstStyle/>
          <a:p>
            <a:pPr algn="ctr"/>
            <a:r>
              <a:rPr lang="en-US" sz="4400">
                <a:solidFill>
                  <a:schemeClr val="bg1"/>
                </a:solidFill>
                <a:latin typeface="Myriad Pro" panose="020B0503030403020204" pitchFamily="34" charset="0"/>
                <a:cs typeface="Myriad Pro" panose="020B0503030403020204" pitchFamily="34" charset="0"/>
              </a:rPr>
              <a:t>Nhân viên thu ngân</a:t>
            </a:r>
          </a:p>
        </p:txBody>
      </p:sp>
      <p:sp>
        <p:nvSpPr>
          <p:cNvPr id="13" name="Text Box 12"/>
          <p:cNvSpPr txBox="1"/>
          <p:nvPr/>
        </p:nvSpPr>
        <p:spPr>
          <a:xfrm>
            <a:off x="19050" y="3930650"/>
            <a:ext cx="3065145" cy="1630045"/>
          </a:xfrm>
          <a:prstGeom prst="rect">
            <a:avLst/>
          </a:prstGeom>
          <a:noFill/>
        </p:spPr>
        <p:txBody>
          <a:bodyPr wrap="square" rtlCol="0">
            <a:spAutoFit/>
          </a:bodyPr>
          <a:lstStyle/>
          <a:p>
            <a:pPr marL="342900" indent="-342900">
              <a:buFont typeface="Wingdings" panose="05000000000000000000" charset="0"/>
              <a:buChar char="Ø"/>
            </a:pPr>
            <a:r>
              <a:rPr lang="en-US" sz="2000" b="1">
                <a:solidFill>
                  <a:srgbClr val="6E360E"/>
                </a:solidFill>
                <a:effectLst>
                  <a:outerShdw blurRad="38100" dist="19050" dir="2700000" algn="tl" rotWithShape="0">
                    <a:schemeClr val="dk1">
                      <a:alpha val="40000"/>
                    </a:schemeClr>
                  </a:outerShdw>
                </a:effectLst>
                <a:latin typeface="Myriad Pro" panose="020B0503030403020204" pitchFamily="34" charset="0"/>
                <a:cs typeface="Myriad Pro" panose="020B0503030403020204" pitchFamily="34" charset="0"/>
              </a:rPr>
              <a:t>Xem thông tin kho.</a:t>
            </a:r>
          </a:p>
          <a:p>
            <a:pPr marL="342900" indent="-342900">
              <a:buFont typeface="Wingdings" panose="05000000000000000000" charset="0"/>
              <a:buChar char="Ø"/>
            </a:pPr>
            <a:r>
              <a:rPr lang="en-US" sz="2000" b="1">
                <a:solidFill>
                  <a:srgbClr val="6E360E"/>
                </a:solidFill>
                <a:effectLst>
                  <a:outerShdw blurRad="38100" dist="19050" dir="2700000" algn="tl" rotWithShape="0">
                    <a:schemeClr val="dk1">
                      <a:alpha val="40000"/>
                    </a:schemeClr>
                  </a:outerShdw>
                </a:effectLst>
                <a:latin typeface="Myriad Pro" panose="020B0503030403020204" pitchFamily="34" charset="0"/>
                <a:cs typeface="Myriad Pro" panose="020B0503030403020204" pitchFamily="34" charset="0"/>
              </a:rPr>
              <a:t>Xem Bảng Chấm Công.</a:t>
            </a:r>
          </a:p>
          <a:p>
            <a:pPr marL="342900" indent="-342900">
              <a:buFont typeface="Wingdings" panose="05000000000000000000" charset="0"/>
              <a:buChar char="Ø"/>
            </a:pPr>
            <a:r>
              <a:rPr lang="en-US" sz="2000" b="1">
                <a:solidFill>
                  <a:srgbClr val="6E360E"/>
                </a:solidFill>
                <a:effectLst>
                  <a:outerShdw blurRad="38100" dist="19050" dir="2700000" algn="tl" rotWithShape="0">
                    <a:schemeClr val="dk1">
                      <a:alpha val="40000"/>
                    </a:schemeClr>
                  </a:outerShdw>
                </a:effectLst>
                <a:latin typeface="Myriad Pro" panose="020B0503030403020204" pitchFamily="34" charset="0"/>
                <a:cs typeface="Myriad Pro" panose="020B0503030403020204" pitchFamily="34" charset="0"/>
              </a:rPr>
              <a:t>Xem Báo Cáo Doanh Thu.</a:t>
            </a:r>
          </a:p>
          <a:p>
            <a:pPr marL="342900" indent="-342900">
              <a:buFont typeface="Wingdings" panose="05000000000000000000" charset="0"/>
              <a:buChar char="Ø"/>
            </a:pPr>
            <a:r>
              <a:rPr lang="en-US" sz="2000" b="1">
                <a:solidFill>
                  <a:srgbClr val="6E360E"/>
                </a:solidFill>
                <a:effectLst>
                  <a:outerShdw blurRad="38100" dist="19050" dir="2700000" algn="tl" rotWithShape="0">
                    <a:schemeClr val="dk1">
                      <a:alpha val="40000"/>
                    </a:schemeClr>
                  </a:outerShdw>
                </a:effectLst>
                <a:latin typeface="Myriad Pro" panose="020B0503030403020204" pitchFamily="34" charset="0"/>
                <a:cs typeface="Myriad Pro" panose="020B0503030403020204" pitchFamily="34" charset="0"/>
              </a:rPr>
              <a:t>Quản Lý Menu.</a:t>
            </a:r>
          </a:p>
        </p:txBody>
      </p:sp>
      <p:sp>
        <p:nvSpPr>
          <p:cNvPr id="16" name="Text Box 15"/>
          <p:cNvSpPr txBox="1"/>
          <p:nvPr/>
        </p:nvSpPr>
        <p:spPr>
          <a:xfrm>
            <a:off x="3093085" y="3930650"/>
            <a:ext cx="3009265" cy="1014730"/>
          </a:xfrm>
          <a:prstGeom prst="rect">
            <a:avLst/>
          </a:prstGeom>
          <a:noFill/>
        </p:spPr>
        <p:txBody>
          <a:bodyPr wrap="square" rtlCol="0">
            <a:spAutoFit/>
          </a:bodyPr>
          <a:lstStyle/>
          <a:p>
            <a:pPr marL="342900" indent="-342900">
              <a:buFont typeface="Wingdings" panose="05000000000000000000" charset="0"/>
              <a:buChar char="Ø"/>
            </a:pPr>
            <a:r>
              <a:rPr lang="en-US" sz="2000" b="1">
                <a:solidFill>
                  <a:srgbClr val="6E360E"/>
                </a:solidFill>
                <a:latin typeface="Myriad Pro" panose="020B0503030403020204" pitchFamily="34" charset="0"/>
                <a:cs typeface="Myriad Pro" panose="020B0503030403020204" pitchFamily="34" charset="0"/>
              </a:rPr>
              <a:t>Quản Lý Lịch Làm.</a:t>
            </a:r>
          </a:p>
          <a:p>
            <a:pPr marL="342900" indent="-342900">
              <a:buFont typeface="Wingdings" panose="05000000000000000000" charset="0"/>
              <a:buChar char="Ø"/>
            </a:pPr>
            <a:r>
              <a:rPr lang="en-US" sz="2000" b="1">
                <a:solidFill>
                  <a:srgbClr val="6E360E"/>
                </a:solidFill>
                <a:latin typeface="Myriad Pro" panose="020B0503030403020204" pitchFamily="34" charset="0"/>
                <a:cs typeface="Myriad Pro" panose="020B0503030403020204" pitchFamily="34" charset="0"/>
              </a:rPr>
              <a:t>Thống Kê Doanh Thu.</a:t>
            </a:r>
          </a:p>
          <a:p>
            <a:pPr marL="342900" indent="-342900">
              <a:buFont typeface="Wingdings" panose="05000000000000000000" charset="0"/>
              <a:buChar char="Ø"/>
            </a:pPr>
            <a:r>
              <a:rPr lang="en-US" sz="2000" b="1">
                <a:solidFill>
                  <a:srgbClr val="6E360E"/>
                </a:solidFill>
                <a:latin typeface="Myriad Pro" panose="020B0503030403020204" pitchFamily="34" charset="0"/>
                <a:cs typeface="Myriad Pro" panose="020B0503030403020204" pitchFamily="34" charset="0"/>
              </a:rPr>
              <a:t>Quản Lý Kho.</a:t>
            </a:r>
          </a:p>
        </p:txBody>
      </p:sp>
      <p:sp>
        <p:nvSpPr>
          <p:cNvPr id="17" name="Text Box 16"/>
          <p:cNvSpPr txBox="1"/>
          <p:nvPr/>
        </p:nvSpPr>
        <p:spPr>
          <a:xfrm>
            <a:off x="6107430" y="3930650"/>
            <a:ext cx="2941320" cy="1014730"/>
          </a:xfrm>
          <a:prstGeom prst="rect">
            <a:avLst/>
          </a:prstGeom>
          <a:noFill/>
        </p:spPr>
        <p:txBody>
          <a:bodyPr wrap="square" rtlCol="0">
            <a:spAutoFit/>
          </a:bodyPr>
          <a:lstStyle/>
          <a:p>
            <a:pPr marL="342900" indent="-342900">
              <a:buFont typeface="Wingdings" panose="05000000000000000000" charset="0"/>
              <a:buChar char="Ø"/>
            </a:pPr>
            <a:r>
              <a:rPr lang="en-US" sz="2000" b="1">
                <a:solidFill>
                  <a:srgbClr val="6E360E"/>
                </a:solidFill>
                <a:latin typeface="Myriad Pro" panose="020B0503030403020204" pitchFamily="34" charset="0"/>
                <a:cs typeface="Myriad Pro" panose="020B0503030403020204" pitchFamily="34" charset="0"/>
              </a:rPr>
              <a:t>Tiếp nhận đơn hàng.</a:t>
            </a:r>
          </a:p>
          <a:p>
            <a:pPr marL="342900" indent="-342900">
              <a:buFont typeface="Wingdings" panose="05000000000000000000" charset="0"/>
              <a:buChar char="Ø"/>
            </a:pPr>
            <a:r>
              <a:rPr lang="en-US" sz="2000" b="1">
                <a:solidFill>
                  <a:srgbClr val="6E360E"/>
                </a:solidFill>
                <a:latin typeface="Myriad Pro" panose="020B0503030403020204" pitchFamily="34" charset="0"/>
                <a:cs typeface="Myriad Pro" panose="020B0503030403020204" pitchFamily="34" charset="0"/>
              </a:rPr>
              <a:t>Thống kê doanh thu trong ngày.</a:t>
            </a:r>
          </a:p>
        </p:txBody>
      </p:sp>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91420" y="4945150"/>
            <a:ext cx="1747983" cy="1747983"/>
          </a:xfrm>
          <a:prstGeom prst="rect">
            <a:avLst/>
          </a:prstGeom>
        </p:spPr>
      </p:pic>
      <p:cxnSp>
        <p:nvCxnSpPr>
          <p:cNvPr id="4" name="Straight Connector 3"/>
          <p:cNvCxnSpPr/>
          <p:nvPr/>
        </p:nvCxnSpPr>
        <p:spPr>
          <a:xfrm>
            <a:off x="3103245" y="1637665"/>
            <a:ext cx="0" cy="4028440"/>
          </a:xfrm>
          <a:prstGeom prst="line">
            <a:avLst/>
          </a:prstGeom>
          <a:ln w="28575">
            <a:solidFill>
              <a:srgbClr val="6E360E"/>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088380" y="1637665"/>
            <a:ext cx="15875" cy="4069715"/>
          </a:xfrm>
          <a:prstGeom prst="line">
            <a:avLst/>
          </a:prstGeom>
          <a:ln w="28575">
            <a:solidFill>
              <a:srgbClr val="6E360E"/>
            </a:solidFill>
          </a:ln>
        </p:spPr>
        <p:style>
          <a:lnRef idx="1">
            <a:schemeClr val="accent1"/>
          </a:lnRef>
          <a:fillRef idx="0">
            <a:schemeClr val="accent1"/>
          </a:fillRef>
          <a:effectRef idx="0">
            <a:schemeClr val="accent1"/>
          </a:effectRef>
          <a:fontRef idx="minor">
            <a:schemeClr val="tx1"/>
          </a:fontRef>
        </p:style>
      </p:cxnSp>
      <p:cxnSp>
        <p:nvCxnSpPr>
          <p:cNvPr id="2" name="Straight Connector 1"/>
          <p:cNvCxnSpPr/>
          <p:nvPr/>
        </p:nvCxnSpPr>
        <p:spPr>
          <a:xfrm>
            <a:off x="9051925" y="1637665"/>
            <a:ext cx="15875" cy="4069715"/>
          </a:xfrm>
          <a:prstGeom prst="line">
            <a:avLst/>
          </a:prstGeom>
          <a:ln w="28575">
            <a:solidFill>
              <a:srgbClr val="6E360E"/>
            </a:solidFill>
          </a:ln>
        </p:spPr>
        <p:style>
          <a:lnRef idx="1">
            <a:schemeClr val="accent1"/>
          </a:lnRef>
          <a:fillRef idx="0">
            <a:schemeClr val="accent1"/>
          </a:fillRef>
          <a:effectRef idx="0">
            <a:schemeClr val="accent1"/>
          </a:effectRef>
          <a:fontRef idx="minor">
            <a:schemeClr val="tx1"/>
          </a:fontRef>
        </p:style>
      </p:cxnSp>
      <p:sp>
        <p:nvSpPr>
          <p:cNvPr id="3" name="Text Box 2"/>
          <p:cNvSpPr txBox="1"/>
          <p:nvPr/>
        </p:nvSpPr>
        <p:spPr>
          <a:xfrm>
            <a:off x="9094534" y="2146935"/>
            <a:ext cx="2771775" cy="1445260"/>
          </a:xfrm>
          <a:prstGeom prst="rect">
            <a:avLst/>
          </a:prstGeom>
          <a:noFill/>
        </p:spPr>
        <p:txBody>
          <a:bodyPr wrap="square" rtlCol="0">
            <a:spAutoFit/>
          </a:bodyPr>
          <a:lstStyle/>
          <a:p>
            <a:pPr algn="ctr"/>
            <a:r>
              <a:rPr lang="en-US" sz="4400">
                <a:solidFill>
                  <a:schemeClr val="bg1"/>
                </a:solidFill>
                <a:latin typeface="Myriad Pro" panose="020B0503030403020204" pitchFamily="34" charset="0"/>
                <a:cs typeface="Myriad Pro" panose="020B0503030403020204" pitchFamily="34" charset="0"/>
              </a:rPr>
              <a:t>Nhân viên pha chế</a:t>
            </a:r>
          </a:p>
        </p:txBody>
      </p:sp>
      <p:sp>
        <p:nvSpPr>
          <p:cNvPr id="5" name="Text Box 4"/>
          <p:cNvSpPr txBox="1"/>
          <p:nvPr/>
        </p:nvSpPr>
        <p:spPr>
          <a:xfrm>
            <a:off x="9032875" y="3930650"/>
            <a:ext cx="2855595" cy="706755"/>
          </a:xfrm>
          <a:prstGeom prst="rect">
            <a:avLst/>
          </a:prstGeom>
          <a:noFill/>
        </p:spPr>
        <p:txBody>
          <a:bodyPr wrap="square" rtlCol="0">
            <a:spAutoFit/>
          </a:bodyPr>
          <a:lstStyle/>
          <a:p>
            <a:pPr marL="342900" indent="-342900">
              <a:buFont typeface="Wingdings" panose="05000000000000000000" charset="0"/>
              <a:buChar char="Ø"/>
            </a:pPr>
            <a:r>
              <a:rPr lang="en-US" sz="2000" b="1">
                <a:solidFill>
                  <a:srgbClr val="6E360E"/>
                </a:solidFill>
                <a:latin typeface="Myriad Pro" panose="020B0503030403020204" pitchFamily="34" charset="0"/>
                <a:cs typeface="Myriad Pro" panose="020B0503030403020204" pitchFamily="34" charset="0"/>
              </a:rPr>
              <a:t>Kiểm soát lượng tồn hàng mỗi ngày.</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2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arn(inVertic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barn(inVertical)">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arn(inVertical)">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8" presetClass="entr" presetSubtype="12"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strips(downLeft)">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11" grpId="0"/>
      <p:bldP spid="12" grpId="0"/>
      <p:bldP spid="13" grpId="0"/>
      <p:bldP spid="13" grpId="1"/>
      <p:bldP spid="16" grpId="0"/>
      <p:bldP spid="16" grpId="1"/>
      <p:bldP spid="17" grpId="0"/>
      <p:bldP spid="17" grpId="1"/>
      <p:bldP spid="5" grpId="0"/>
      <p:bldP spid="5" grpId="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4" name="Text Box 3"/>
          <p:cNvSpPr txBox="1"/>
          <p:nvPr/>
        </p:nvSpPr>
        <p:spPr>
          <a:xfrm>
            <a:off x="2614930" y="3044825"/>
            <a:ext cx="7678362" cy="768350"/>
          </a:xfrm>
          <a:prstGeom prst="rect">
            <a:avLst/>
          </a:prstGeom>
          <a:noFill/>
        </p:spPr>
        <p:txBody>
          <a:bodyPr wrap="square" rtlCol="0">
            <a:spAutoFit/>
          </a:bodyPr>
          <a:lstStyle/>
          <a:p>
            <a:pPr marL="857250" indent="-857250">
              <a:buFont typeface="+mj-lt"/>
              <a:buAutoNum type="romanUcPeriod" startAt="4"/>
            </a:pPr>
            <a:r>
              <a:rPr lang="en-US" sz="4400" b="1">
                <a:solidFill>
                  <a:schemeClr val="bg1"/>
                </a:solidFill>
                <a:latin typeface="Myriad Pro" panose="020B0503030403020204" pitchFamily="34" charset="0"/>
                <a:cs typeface="Myriad Pro" panose="020B0503030403020204" pitchFamily="34" charset="0"/>
              </a:rPr>
              <a:t>TỔNG QUAN HỆ THỐNG </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250" y="2488335"/>
            <a:ext cx="1747983" cy="174798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edg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9" name="Picture 8" descr="staruml_unregistered_registered-removebg-preview"/>
          <p:cNvPicPr>
            <a:picLocks noChangeAspect="1"/>
          </p:cNvPicPr>
          <p:nvPr/>
        </p:nvPicPr>
        <p:blipFill>
          <a:blip r:embed="rId3"/>
          <a:stretch>
            <a:fillRect/>
          </a:stretch>
        </p:blipFill>
        <p:spPr>
          <a:xfrm>
            <a:off x="6523355" y="3497580"/>
            <a:ext cx="2054860" cy="993140"/>
          </a:xfrm>
          <a:prstGeom prst="rect">
            <a:avLst/>
          </a:prstGeom>
        </p:spPr>
      </p:pic>
      <p:pic>
        <p:nvPicPr>
          <p:cNvPr id="10" name="Picture 9" descr="Ảnh chụp màn hình 2021-12-26 050513111"/>
          <p:cNvPicPr>
            <a:picLocks noChangeAspect="1"/>
          </p:cNvPicPr>
          <p:nvPr/>
        </p:nvPicPr>
        <p:blipFill>
          <a:blip r:embed="rId4"/>
          <a:stretch>
            <a:fillRect/>
          </a:stretch>
        </p:blipFill>
        <p:spPr>
          <a:xfrm>
            <a:off x="1274445" y="290195"/>
            <a:ext cx="3216910" cy="497840"/>
          </a:xfrm>
          <a:prstGeom prst="rect">
            <a:avLst/>
          </a:prstGeom>
        </p:spPr>
      </p:pic>
      <p:sp>
        <p:nvSpPr>
          <p:cNvPr id="12" name="Text Box 11"/>
          <p:cNvSpPr txBox="1"/>
          <p:nvPr/>
        </p:nvSpPr>
        <p:spPr>
          <a:xfrm>
            <a:off x="152400" y="327660"/>
            <a:ext cx="4752975" cy="460375"/>
          </a:xfrm>
          <a:prstGeom prst="rect">
            <a:avLst/>
          </a:prstGeom>
          <a:noFill/>
        </p:spPr>
        <p:txBody>
          <a:bodyPr wrap="square" rtlCol="0">
            <a:spAutoFit/>
          </a:bodyPr>
          <a:lstStyle/>
          <a:p>
            <a:pPr marL="457200" indent="-457200">
              <a:buFont typeface="+mj-lt"/>
              <a:buAutoNum type="arabicPeriod"/>
            </a:pPr>
            <a:r>
              <a:rPr lang="en-US" sz="2400">
                <a:solidFill>
                  <a:schemeClr val="bg1"/>
                </a:solidFill>
                <a:latin typeface="Myriad Pro" panose="020B0503030403020204" pitchFamily="34" charset="0"/>
                <a:cs typeface="Myriad Pro" panose="020B0503030403020204" pitchFamily="34" charset="0"/>
              </a:rPr>
              <a:t>           Các công nghệ sử dụng</a:t>
            </a:r>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22240" y="164870"/>
            <a:ext cx="1747983" cy="1747983"/>
          </a:xfrm>
          <a:prstGeom prst="rect">
            <a:avLst/>
          </a:prstGeom>
        </p:spPr>
      </p:pic>
      <p:pic>
        <p:nvPicPr>
          <p:cNvPr id="14" name="Picture 13" descr="Ảnh_chụp_màn_hình_2021-12-28_014553-removebg-preview"/>
          <p:cNvPicPr>
            <a:picLocks noChangeAspect="1"/>
          </p:cNvPicPr>
          <p:nvPr/>
        </p:nvPicPr>
        <p:blipFill>
          <a:blip r:embed="rId6"/>
          <a:stretch>
            <a:fillRect/>
          </a:stretch>
        </p:blipFill>
        <p:spPr>
          <a:xfrm>
            <a:off x="6523355" y="2319655"/>
            <a:ext cx="2438400" cy="770890"/>
          </a:xfrm>
          <a:prstGeom prst="rect">
            <a:avLst/>
          </a:prstGeom>
        </p:spPr>
      </p:pic>
      <p:pic>
        <p:nvPicPr>
          <p:cNvPr id="3" name="Picture 2" descr="sql-dizibrand-3-removebg-preview"/>
          <p:cNvPicPr>
            <a:picLocks noChangeAspect="1"/>
          </p:cNvPicPr>
          <p:nvPr/>
        </p:nvPicPr>
        <p:blipFill>
          <a:blip r:embed="rId7"/>
          <a:stretch>
            <a:fillRect/>
          </a:stretch>
        </p:blipFill>
        <p:spPr>
          <a:xfrm>
            <a:off x="3504565" y="3090545"/>
            <a:ext cx="1798320" cy="7950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circle(in)">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amond(in)">
                                      <p:cBhvr>
                                        <p:cTn id="12" dur="20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diamond(in)">
                                      <p:cBhvr>
                                        <p:cTn id="17" dur="20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ntr" presetSubtype="16"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diamond(in)">
                                      <p:cBhvr>
                                        <p:cTn id="22"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306</Words>
  <Application>Microsoft Office PowerPoint</Application>
  <PresentationFormat>Widescreen</PresentationFormat>
  <Paragraphs>41</Paragraphs>
  <Slides>11</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Myriad Pro</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Hoàng Ngọc Trung</dc:creator>
  <cp:lastModifiedBy>Keios Starqua</cp:lastModifiedBy>
  <cp:revision>1</cp:revision>
  <dcterms:created xsi:type="dcterms:W3CDTF">2021-12-25T21:28:00Z</dcterms:created>
  <dcterms:modified xsi:type="dcterms:W3CDTF">2022-01-12T00:03:14Z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1A6AB6B9EECB47F0880B8766E05E2D8D</vt:lpwstr>
  </property>
  <property fmtid="{D5CDD505-2E9C-101B-9397-08002B2CF9AE}" pid="3" name="KSOProductBuildVer">
    <vt:lpwstr>1033-11.2.0.10294</vt:lpwstr>
  </property>
</Properties>
</file>